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0DD3D4-D1E9-4343-AF7D-6AA77F7CD1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Guia, Cristo, minha nau </a:t>
            </a:r>
          </a:p>
          <a:p>
            <a:r>
              <a:rPr lang="pt-BR" dirty="0"/>
              <a:t>Sobre o revoltoso mar.</a:t>
            </a:r>
          </a:p>
          <a:p>
            <a:r>
              <a:rPr lang="pt-BR" dirty="0"/>
              <a:t>Tão enfurecido e mau, </a:t>
            </a:r>
          </a:p>
        </p:txBody>
      </p:sp>
    </p:spTree>
    <p:extLst>
      <p:ext uri="{BB962C8B-B14F-4D97-AF65-F5344CB8AC3E}">
        <p14:creationId xmlns:p14="http://schemas.microsoft.com/office/powerpoint/2010/main" val="677869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5DE8129-1F96-44BC-B5D4-F3BA68D75B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 fazê-la naufragar. </a:t>
            </a:r>
          </a:p>
          <a:p>
            <a:r>
              <a:rPr lang="pt-BR" dirty="0"/>
              <a:t>Vem, Jesus, ó, vem guiar! </a:t>
            </a:r>
          </a:p>
          <a:p>
            <a:r>
              <a:rPr lang="pt-BR" dirty="0"/>
              <a:t>Minha nau vem pilotar!</a:t>
            </a:r>
          </a:p>
        </p:txBody>
      </p:sp>
    </p:spTree>
    <p:extLst>
      <p:ext uri="{BB962C8B-B14F-4D97-AF65-F5344CB8AC3E}">
        <p14:creationId xmlns:p14="http://schemas.microsoft.com/office/powerpoint/2010/main" val="336052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3F11CE7-DB76-4D0C-83BB-4B0F586BAF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sabe serenar </a:t>
            </a:r>
          </a:p>
          <a:p>
            <a:r>
              <a:rPr lang="pt-BR" dirty="0"/>
              <a:t>Boa mãe o filho seu, </a:t>
            </a:r>
          </a:p>
          <a:p>
            <a:r>
              <a:rPr lang="pt-BR" dirty="0"/>
              <a:t>Vem, acalma assim o mar </a:t>
            </a:r>
          </a:p>
        </p:txBody>
      </p:sp>
    </p:spTree>
    <p:extLst>
      <p:ext uri="{BB962C8B-B14F-4D97-AF65-F5344CB8AC3E}">
        <p14:creationId xmlns:p14="http://schemas.microsoft.com/office/powerpoint/2010/main" val="184613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842F97-8CB4-4491-8568-EB25894AD5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se eleva até o céu.</a:t>
            </a:r>
          </a:p>
          <a:p>
            <a:r>
              <a:rPr lang="pt-BR" dirty="0"/>
              <a:t>Vem, Jesus, ó, vem guiar! </a:t>
            </a:r>
          </a:p>
          <a:p>
            <a:r>
              <a:rPr lang="pt-BR" dirty="0"/>
              <a:t>Minha nau vem pilotar!</a:t>
            </a:r>
          </a:p>
        </p:txBody>
      </p:sp>
    </p:spTree>
    <p:extLst>
      <p:ext uri="{BB962C8B-B14F-4D97-AF65-F5344CB8AC3E}">
        <p14:creationId xmlns:p14="http://schemas.microsoft.com/office/powerpoint/2010/main" val="1148463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413B245-C002-4457-9EC9-FDE41A2E4C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Se, no porto, quando entrar, </a:t>
            </a:r>
          </a:p>
          <a:p>
            <a:r>
              <a:rPr lang="pt-BR" dirty="0"/>
              <a:t>Mais o mar se enfurecer, </a:t>
            </a:r>
          </a:p>
          <a:p>
            <a:r>
              <a:rPr lang="pt-BR" dirty="0"/>
              <a:t>Que me possa deleitar </a:t>
            </a:r>
          </a:p>
        </p:txBody>
      </p:sp>
    </p:spTree>
    <p:extLst>
      <p:ext uri="{BB962C8B-B14F-4D97-AF65-F5344CB8AC3E}">
        <p14:creationId xmlns:p14="http://schemas.microsoft.com/office/powerpoint/2010/main" val="3515663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GUIA, CRISTO, MINHA NAU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426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3F08660-C77A-4CE3-9259-DE3A51BC9E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ouvir Jesus dizer: </a:t>
            </a:r>
          </a:p>
          <a:p>
            <a:r>
              <a:rPr lang="pt-BR" dirty="0"/>
              <a:t>“Entra, pobre viajor, </a:t>
            </a:r>
          </a:p>
          <a:p>
            <a:r>
              <a:rPr lang="pt-BR" dirty="0"/>
              <a:t>No descanso </a:t>
            </a:r>
            <a:r>
              <a:rPr lang="pt-BR"/>
              <a:t>do Senhor.”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808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110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GUIA, CRISTO, MINHA NAU</vt:lpstr>
      <vt:lpstr>GUIA, CRISTO, MINHA NAU</vt:lpstr>
      <vt:lpstr>GUIA, CRISTO, MINHA NAU</vt:lpstr>
      <vt:lpstr>GUIA, CRISTO, MINHA NAU</vt:lpstr>
      <vt:lpstr>GUIA, CRISTO, MINHA NAU</vt:lpstr>
      <vt:lpstr>GUIA, CRISTO, MINHA NAU</vt:lpstr>
      <vt:lpstr>GUIA, CRISTO, MINHA NAU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2019-06-12T22:52:52Z</dcterms:modified>
</cp:coreProperties>
</file>

<file path=docProps/thumbnail.jpeg>
</file>